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notesMaster" Target="notesMasters/notesMaster1.xml" /><Relationship Id="rId7" Type="http://schemas.openxmlformats.org/officeDocument/2006/relationships/viewProps" Target="viewProps.xml" /><Relationship Id="rId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9" Type="http://schemas.openxmlformats.org/officeDocument/2006/relationships/tableStyles" Target="tableStyles.xml" /><Relationship Id="rId8" Type="http://schemas.openxmlformats.org/officeDocument/2006/relationships/theme" Target="theme/theme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?>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3.xml.rels><?xml version="1.0" encoding="UTF-8"?>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chicken and dumplings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foo bar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2</a:t>
            </a:fld>
            <a:endParaRPr lang="en-US"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Some notes inside a column</a:t>
            </a:r>
          </a:p>
          <a:p>
            <a:pPr lvl="0" indent="0" marL="0">
              <a:buNone/>
            </a:pPr>
          </a:p>
          <a:p>
            <a:pPr lvl="0" indent="0" marL="0">
              <a:buNone/>
            </a:pPr>
            <a:r>
              <a:rPr/>
              <a:t>Some notes outside the column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3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1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notesSlide" Target="../notesSlides/notesSlide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124200" y="1193800"/>
            <a:ext cx="2882900" cy="28829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57200" y="40767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The moon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193800"/>
          <a:ext cx="8229600" cy="2882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1" name="TextBox 3"/>
          <p:cNvSpPr txBox="1"/>
          <p:nvPr/>
        </p:nvSpPr>
        <p:spPr>
          <a:xfrm>
            <a:off x="457200" y="40767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Demonstration of simple table syntax, with alignment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/>
            <a:r>
              <a:rPr/>
              <a:t>some stuff</a:t>
            </a:r>
          </a:p>
          <a:p>
            <a:pPr lvl="0"/>
            <a:r>
              <a:rPr/>
              <a:t>some more stuff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Some other </a:t>
            </a:r>
            <a:r>
              <a:rPr i="1"/>
              <a:t>stuff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2022-01-02T22:55:37Z</dcterms:created>
  <dcterms:modified xsi:type="dcterms:W3CDTF">2022-01-02T22:55:37Z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