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Override PartName="/docProps/app.xml" ContentType="application/vnd.openxmlformats-officedocument.extended-properties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  <Override PartName="/ppt/slides/slide2.xml" ContentType="application/vnd.openxmlformats-officedocument.presentationml.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 horzBarState="maximized">
    <p:restoredLeft autoAdjust="0" sz="20000"/>
    <p:restoredTop sz="94660"/>
  </p:normalViewPr>
  <p:slideViewPr>
    <p:cSldViewPr snapToGrid="0">
      <p:cViewPr varScale="1">
        <p:scale>
          <a:sx d="100" n="67"/>
          <a:sy d="100" n="67"/>
        </p:scale>
        <p:origin x="66" y="804"/>
      </p:cViewPr>
      <p:guideLst/>
    </p:cSldViewPr>
  </p:slideViewPr>
  <p:notesTextViewPr>
    <p:cViewPr>
      <p:scale>
        <a:sx d="1" n="1"/>
        <a:sy d="1" n="1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7" Type="http://schemas.openxmlformats.org/officeDocument/2006/relationships/tableStyles" Target="tableStyles.xml" /><Relationship Id="rId6" Type="http://schemas.openxmlformats.org/officeDocument/2006/relationships/theme" Target="theme/theme1.xml" /><Relationship Id="rId5" Type="http://schemas.openxmlformats.org/officeDocument/2006/relationships/viewProps" Target="viewProps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?><Relationships xmlns="http://schemas.openxmlformats.org/package/2006/relationships"><Relationship Id="rId8" Target="../slideLayouts/slideLayout8.xml" Type="http://schemas.openxmlformats.org/officeDocument/2006/relationships/slideLayout" /><Relationship Id="rId13" Target="../slideLayouts/slideLayout13.xml" Type="http://schemas.openxmlformats.org/officeDocument/2006/relationships/slideLayout" /><Relationship Id="rId18" Target="../theme/theme1.xml" Type="http://schemas.openxmlformats.org/officeDocument/2006/relationships/theme" /><Relationship Id="rId3" Target="../slideLayouts/slideLayout3.xml" Type="http://schemas.openxmlformats.org/officeDocument/2006/relationships/slideLayout" /><Relationship Id="rId7" Target="../slideLayouts/slideLayout7.xml" Type="http://schemas.openxmlformats.org/officeDocument/2006/relationships/slideLayout" /><Relationship Id="rId12" Target="../slideLayouts/slideLayout12.xml" Type="http://schemas.openxmlformats.org/officeDocument/2006/relationships/slideLayout" /><Relationship Id="rId17" Target="../slideLayouts/slideLayout17.xml" Type="http://schemas.openxmlformats.org/officeDocument/2006/relationships/slideLayout" /><Relationship Id="rId2" Target="../slideLayouts/slideLayout2.xml" Type="http://schemas.openxmlformats.org/officeDocument/2006/relationships/slideLayout" /><Relationship Id="rId16" Target="../slideLayouts/slideLayout16.xml" Type="http://schemas.openxmlformats.org/officeDocument/2006/relationships/slideLayout" /><Relationship Id="rId1" Target="../slideLayouts/slideLayout1.xml" Type="http://schemas.openxmlformats.org/officeDocument/2006/relationships/slideLayout" /><Relationship Id="rId6" Target="../slideLayouts/slideLayout6.xml" Type="http://schemas.openxmlformats.org/officeDocument/2006/relationships/slideLayout" /><Relationship Id="rId11" Target="../slideLayouts/slideLayout11.xml" Type="http://schemas.openxmlformats.org/officeDocument/2006/relationships/slideLayout" /><Relationship Id="rId5" Target="../slideLayouts/slideLayout5.xml" Type="http://schemas.openxmlformats.org/officeDocument/2006/relationships/slideLayout" /><Relationship Id="rId15" Target="../slideLayouts/slideLayout15.xml" Type="http://schemas.openxmlformats.org/officeDocument/2006/relationships/slideLayout" /><Relationship Id="rId10" Target="../slideLayouts/slideLayout10.xml" Type="http://schemas.openxmlformats.org/officeDocument/2006/relationships/slideLayout" /><Relationship Id="rId19" Target="../media/image1.png" Type="http://schemas.openxmlformats.org/officeDocument/2006/relationships/image" /><Relationship Id="rId4" Target="../slideLayouts/slideLayout4.xml" Type="http://schemas.openxmlformats.org/officeDocument/2006/relationships/slideLayout" /><Relationship Id="rId9" Target="../slideLayouts/slideLayout9.xml" Type="http://schemas.openxmlformats.org/officeDocument/2006/relationships/slideLayout" /><Relationship Id="rId14" Target="../slideLayouts/slideLayout14.xml" Type="http://schemas.openxmlformats.org/officeDocument/2006/relationships/slideLayout" />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anchor="ctr" bIns="45720" lIns="91440" rIns="91440" rtlCol="0" tIns="45720" vert="horz">
            <a:normAutofit/>
          </a:bodyPr>
          <a:lstStyle/>
          <a:p>
            <a:r>
              <a:rPr lang="en-US" smtClean="0"/>
              <a:t>Click to edit Master title style</a:t>
            </a:r>
            <a:endParaRPr dirty="0" lang="en-US"/>
          </a:p>
        </p:txBody>
      </p:sp>
      <p:sp>
        <p:nvSpPr>
          <p:cNvPr id="3" name="Text Placeholder 2"/>
          <p:cNvSpPr>
            <a:spLocks noGrp="1"/>
          </p:cNvSpPr>
          <p:nvPr>
            <p:ph idx="1" type="body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bIns="45720" lIns="91440" rIns="91440" rtlCol="0" tIns="45720" vert="horz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 lang="en-US"/>
          </a:p>
        </p:txBody>
      </p:sp>
      <p:sp>
        <p:nvSpPr>
          <p:cNvPr id="4" name="Date Placeholder 3"/>
          <p:cNvSpPr>
            <a:spLocks noGrp="1"/>
          </p:cNvSpPr>
          <p:nvPr>
            <p:ph idx="2" sz="half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dirty="0" lang="en-US"/>
              <a:t>2/19/2018</a:t>
            </a:fld>
            <a:endParaRPr dirty="0" lang="en-US"/>
          </a:p>
        </p:txBody>
      </p:sp>
      <p:sp>
        <p:nvSpPr>
          <p:cNvPr id="5" name="Footer Placeholder 4"/>
          <p:cNvSpPr>
            <a:spLocks noGrp="1"/>
          </p:cNvSpPr>
          <p:nvPr>
            <p:ph idx="3" sz="quarter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dirty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idx="4" sz="quarter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dirty="0" lang="en-US"/>
              <a:pPr/>
              <a:t>‹#›</a:t>
            </a:fld>
            <a:endParaRPr dirty="0" lang="en-US"/>
          </a:p>
        </p:txBody>
      </p:sp>
    </p:spTree>
  </p:cSld>
  <p:clrMap accent1="accent1" accent2="accent2" accent3="accent3" accent4="accent4" accent5="accent5" accent6="accent6" bg1="dk1" bg2="dk2" folHlink="folHlink" hlink="hlink" tx1="lt1" tx2="lt2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dt="0" ftr="0" hdr="0" sldNum="0"/>
  <p:txStyles>
    <p:titleStyle>
      <a:lvl1pPr algn="l" defTabSz="914400" eaLnBrk="1" hangingPunct="1" latinLnBrk="0" rtl="0">
        <a:lnSpc>
          <a:spcPct val="90000"/>
        </a:lnSpc>
        <a:spcBef>
          <a:spcPct val="0"/>
        </a:spcBef>
        <a:buNone/>
        <a:defRPr b="0" kern="1200" sz="54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algn="l" defTabSz="914400" eaLnBrk="1" hangingPunct="1" indent="-228600" latinLnBrk="0" marL="228600" rtl="0">
        <a:lnSpc>
          <a:spcPct val="90000"/>
        </a:lnSpc>
        <a:spcBef>
          <a:spcPts val="1000"/>
        </a:spcBef>
        <a:buFont charset="0" panose="020B0604020202020204" pitchFamily="34" typeface="Arial"/>
        <a:buChar char="•"/>
        <a:defRPr kern="1200" sz="2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algn="l" defTabSz="914400" eaLnBrk="1" hangingPunct="1" indent="-228600" latinLnBrk="0" marL="6858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24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algn="l" defTabSz="914400" eaLnBrk="1" hangingPunct="1" indent="-228600" latinLnBrk="0" marL="11430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20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algn="l" defTabSz="914400" eaLnBrk="1" hangingPunct="1" indent="-228600" latinLnBrk="0" marL="16002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algn="l" defTabSz="914400" eaLnBrk="1" hangingPunct="1" indent="-228600" latinLnBrk="0" marL="20574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algn="l" defTabSz="914400" eaLnBrk="1" hangingPunct="1" indent="-228600" latinLnBrk="0" marL="25146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indent="-228600" latinLnBrk="0" marL="29718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indent="-228600" latinLnBrk="0" marL="34290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indent="-228600" latinLnBrk="0" marL="38862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algn="l" defTabSz="914400" eaLnBrk="1" hangingPunct="1" latinLnBrk="0" marL="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1pPr>
      <a:lvl2pPr algn="l" defTabSz="914400" eaLnBrk="1" hangingPunct="1" latinLnBrk="0" marL="457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2pPr>
      <a:lvl3pPr algn="l" defTabSz="914400" eaLnBrk="1" hangingPunct="1" latinLnBrk="0" marL="914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3pPr>
      <a:lvl4pPr algn="l" defTabSz="914400" eaLnBrk="1" hangingPunct="1" latinLnBrk="0" marL="1371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4pPr>
      <a:lvl5pPr algn="l" defTabSz="914400" eaLnBrk="1" hangingPunct="1" latinLnBrk="0" marL="18288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5pPr>
      <a:lvl6pPr algn="l" defTabSz="914400" eaLnBrk="1" hangingPunct="1" latinLnBrk="0" marL="22860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latinLnBrk="0" marL="2743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latinLnBrk="0" marL="3200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latinLnBrk="0" marL="3657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Example numbering MWE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This is a slide with examples in (1) and (2)</a:t>
            </a:r>
          </a:p>
          <a:p>
            <a:pPr lvl="0" indent="-457200" marL="457200">
              <a:buAutoNum type="arabicParenBoth"/>
            </a:pPr>
            <a:r>
              <a:rPr/>
              <a:t>First</a:t>
            </a:r>
          </a:p>
          <a:p>
            <a:pPr lvl="0" indent="-457200" marL="457200">
              <a:buAutoNum type="arabicParenBoth"/>
            </a:pPr>
            <a:r>
              <a:rPr/>
              <a:t>Second</a:t>
            </a:r>
          </a:p>
        </p:txBody>
      </p:sp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A second slide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This second slide has a third example in (3).</a:t>
            </a:r>
          </a:p>
          <a:p>
            <a:pPr lvl="0" indent="-457200" marL="457200">
              <a:buAutoNum startAt="3" type="arabicParenBoth"/>
            </a:pPr>
            <a:r>
              <a:rPr/>
              <a:t>Third</a:t>
            </a:r>
          </a:p>
        </p:txBody>
      </p:sp>
    </p:spTree>
  </p:cSld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Corbel</vt:lpstr>
      <vt:lpstr>Depth</vt:lpstr>
      <vt:lpstr>PowerPoint Presentation</vt:lpstr>
    </vt:vector>
  </TitlesOfParts>
  <Company>Johns Hopkins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1980-01-01T00:00:00Z</dcterms:created>
  <dcterms:modified xsi:type="dcterms:W3CDTF">1980-01-01T00:00:00Z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