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notesMaster" Target="notesMasters/notesMaster1.xml" /><Relationship Id="rId10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3" Type="http://schemas.openxmlformats.org/officeDocument/2006/relationships/tableStyles" Target="tableStyles.xml" /><Relationship Id="rId12" Type="http://schemas.openxmlformats.org/officeDocument/2006/relationships/theme" Target="theme/theme1.xml" /><Relationship Id="rId11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blank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7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8/12/21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g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g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Testing Layouts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indent="0" marL="0">
              <a:buNone/>
            </a:pPr>
            <a:br/>
            <a:br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title and content slide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…is a two-column slide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is a Content with Caption slide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96000" y="977900"/>
            <a:ext cx="4356100" cy="4356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5181600" y="5334000"/>
            <a:ext cx="61722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Content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4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is a Comparison slide: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032000" y="2501900"/>
            <a:ext cx="3175000" cy="31750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76900"/>
            <a:ext cx="5016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Content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some other text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Section header</a:t>
            </a:r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Layouts</dc:title>
  <dc:creator/>
  <cp:keywords/>
  <dcterms:created xsi:type="dcterms:W3CDTF">2022-01-02T22:55:43Z</dcterms:created>
  <dcterms:modified xsi:type="dcterms:W3CDTF">2022-01-02T22:55:43Z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