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here: this first slide should use the Blank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Nothing to see here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second slide should be blank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2022-01-02T22:55:41Z</dcterms:created>
  <dcterms:modified xsi:type="dcterms:W3CDTF">2022-01-02T22:55:41Z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