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Default Extension="png" ContentType="image/png"/>
  <Override PartName="/docProps/app.xml" ContentType="application/vnd.openxmlformats-officedocument.extended-properties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tableStyles" Target="tableStyles.xml" /><Relationship Id="rId5" Type="http://schemas.openxmlformats.org/officeDocument/2006/relationships/theme" Target="theme/theme1.xml" /><Relationship Id="rId4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13" Target="../slideLayouts/slideLayout13.xml" Type="http://schemas.openxmlformats.org/officeDocument/2006/relationships/slideLayout" /><Relationship Id="rId18" Target="../theme/theme1.xml" Type="http://schemas.openxmlformats.org/officeDocument/2006/relationships/theme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slideLayouts/slideLayout12.xml" Type="http://schemas.openxmlformats.org/officeDocument/2006/relationships/slideLayout" /><Relationship Id="rId17" Target="../slideLayouts/slideLayout17.xml" Type="http://schemas.openxmlformats.org/officeDocument/2006/relationships/slideLayout" /><Relationship Id="rId2" Target="../slideLayouts/slideLayout2.xml" Type="http://schemas.openxmlformats.org/officeDocument/2006/relationships/slideLayout" /><Relationship Id="rId16" Target="../slideLayouts/slideLayout16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5" Target="../slideLayouts/slideLayout15.xml" Type="http://schemas.openxmlformats.org/officeDocument/2006/relationships/slideLayout" /><Relationship Id="rId10" Target="../slideLayouts/slideLayout10.xml" Type="http://schemas.openxmlformats.org/officeDocument/2006/relationships/slideLayout" /><Relationship Id="rId19" Target="../media/image1.png" Type="http://schemas.openxmlformats.org/officeDocument/2006/relationships/image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Relationship Id="rId14" Target="../slideLayouts/slideLayout14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dirty="0" lang="en-US"/>
              <a:t>2/19/2018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dt="0" ftr="0" hdr="0" sldNum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8.xml" /><Relationship Id="rId2" Type="http://schemas.openxmlformats.org/officeDocument/2006/relationships/image" Target="../media/image2.jp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idx="2" sz="half" type="body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Some text here</a:t>
            </a:r>
          </a:p>
        </p:txBody>
      </p:sp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096000" y="977900"/>
            <a:ext cx="4356100" cy="43561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5181600" y="5334000"/>
            <a:ext cx="6172200" cy="508000"/>
          </a:xfrm>
          <a:prstGeom prst="rect">
            <a:avLst/>
          </a:prstGeom>
          <a:noFill/>
        </p:spPr>
        <p:txBody>
          <a:bodyPr/>
          <a:lstStyle/>
          <a:p>
            <a:pPr lvl="0" marL="0" indent="0" algn="ctr">
              <a:buNone/>
            </a:pPr>
            <a:r>
              <a:rPr/>
              <a:t>Followed by a picture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2021-10-04T19:20:04Z</dcterms:created>
  <dcterms:modified xsi:type="dcterms:W3CDTF">2021-10-04T19:20:04Z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