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5016500" cy="43434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08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515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2024-01-26T12:37:05Z</dcterms:created>
  <dcterms:modified xsi:type="dcterms:W3CDTF">2024-01-26T12:37:05Z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