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aveSubsetFonts="1">
  <p:sldMasterIdLst>
    <p:sldMasterId id="2147483648" r:id="rId1"/>
  </p:sldMasterIdLst>
  <p:sldIdLst>
    <p:sldId id="256" r:id="rId2"/>
    <p:sldId id="257" r:id="rId3"/>
  </p:sldIdLst>
  <p:sldSz cx="9144000" cy="5143500" type="screen16x9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>
    <p:restoredLeft autoAdjust="0" sz="15643"/>
    <p:restoredTop autoAdjust="0" sz="94694"/>
  </p:normalViewPr>
  <p:slideViewPr>
    <p:cSldViewPr snapToGrid="0" snapToObjects="1">
      <p:cViewPr varScale="1">
        <p:scale>
          <a:sx d="100" n="161"/>
          <a:sy d="100" n="161"/>
        </p:scale>
        <p:origin x="560" y="200"/>
      </p:cViewPr>
      <p:guideLst>
        <p:guide orient="horz" pos="1620"/>
        <p:guide pos="2880"/>
      </p:guideLst>
    </p:cSldViewPr>
  </p:slideViewPr>
  <p:outlineViewPr>
    <p:cViewPr>
      <p:scale>
        <a:sx d="100" n="33"/>
        <a:sy d="100" n="33"/>
      </p:scale>
      <p:origin x="0" y="0"/>
    </p:cViewPr>
  </p:outlineViewPr>
  <p:notesTextViewPr>
    <p:cViewPr>
      <p:scale>
        <a:sx d="100" n="100"/>
        <a:sy d="100" n="100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5" Type="http://schemas.openxmlformats.org/officeDocument/2006/relationships/viewProps" Target="viewProps.xml" /><Relationship Id="rId4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7" Type="http://schemas.openxmlformats.org/officeDocument/2006/relationships/tableStyles" Target="tableStyles.xml" /><Relationship Id="rId6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theme/theme1.xml" Type="http://schemas.openxmlformats.org/officeDocument/2006/relationships/theme" /><Relationship Id="rId2" Target="../slideLayouts/slideLayout2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0" Target="../slideLayouts/slideLayout10.xml" Type="http://schemas.openxmlformats.org/officeDocument/2006/relationships/slideLayout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42900" eaLnBrk="1" hangingPunct="1" latinLnBrk="0" rtl="0">
        <a:spcBef>
          <a:spcPct val="0"/>
        </a:spcBef>
        <a:buNone/>
        <a:defRPr kern="1200" sz="33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342900" eaLnBrk="1" hangingPunct="1" indent="-342900" latinLnBrk="0" marL="342900" rtl="0">
        <a:spcBef>
          <a:spcPct val="20000"/>
        </a:spcBef>
        <a:buFont typeface="Arial"/>
        <a:buChar char="•"/>
        <a:defRPr kern="1200" sz="240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indent="-342900" latinLnBrk="0" marL="685800" rtl="0">
        <a:spcBef>
          <a:spcPct val="20000"/>
        </a:spcBef>
        <a:buFont typeface="Arial"/>
        <a:buChar char="–"/>
        <a:defRPr kern="1200" sz="210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indent="-342900" latinLnBrk="0" marL="1028700" rtl="0">
        <a:spcBef>
          <a:spcPct val="20000"/>
        </a:spcBef>
        <a:buFont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indent="-342900" latinLnBrk="0" marL="1371600" rtl="0">
        <a:spcBef>
          <a:spcPct val="20000"/>
        </a:spcBef>
        <a:buFont typeface="Arial"/>
        <a:buChar char="–"/>
        <a:defRPr kern="1200" sz="150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indent="-342900" latinLnBrk="0" marL="1714500" rtl="0">
        <a:spcBef>
          <a:spcPct val="20000"/>
        </a:spcBef>
        <a:buFont typeface="Arial"/>
        <a:buChar char="»"/>
        <a:defRPr kern="1200" sz="150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indent="-342900" latinLnBrk="0" marL="20574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indent="-342900" latinLnBrk="0" marL="24003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indent="-342900" latinLnBrk="0" marL="27432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indent="-342900" latinLnBrk="0" marL="30861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342900" eaLnBrk="1" hangingPunct="1" latinLnBrk="0" marL="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latinLnBrk="0" marL="3429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latinLnBrk="0" marL="6858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latinLnBrk="0" marL="10287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latinLnBrk="0" marL="13716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latinLnBrk="0" marL="17145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latinLnBrk="0" marL="20574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latinLnBrk="0" marL="24003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latinLnBrk="0" marL="27432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/>
              <a:t>Top-level</a:t>
            </a:r>
          </a:p>
          <a:p>
            <a:pPr lvl="1" indent="0" marL="342900">
              <a:buNone/>
            </a:pPr>
            <a:r>
              <a:rPr/>
              <a:t>With continuation paragraph</a:t>
            </a:r>
          </a:p>
          <a:p>
            <a:pPr lvl="0"/>
            <a:r>
              <a:rPr/>
              <a:t>Then:</a:t>
            </a:r>
          </a:p>
          <a:p>
            <a:pPr lvl="1"/>
            <a:r>
              <a:rPr/>
              <a:t>nested</a:t>
            </a:r>
          </a:p>
          <a:p>
            <a:pPr lvl="1"/>
            <a:r>
              <a:rPr/>
              <a:t>list</a:t>
            </a:r>
          </a:p>
          <a:p>
            <a:pPr lvl="1"/>
            <a:r>
              <a:rPr/>
              <a:t>items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Paragraph.</a:t>
            </a:r>
          </a:p>
          <a:p>
            <a:pPr lvl="0" indent="-342900" marL="342900">
              <a:buAutoNum type="arabicPeriod"/>
            </a:pPr>
            <a:r>
              <a:rPr/>
              <a:t>Top-level</a:t>
            </a:r>
          </a:p>
          <a:p>
            <a:pPr lvl="1" indent="0" marL="342900">
              <a:buNone/>
            </a:pPr>
            <a:r>
              <a:rPr/>
              <a:t>Continuation</a:t>
            </a:r>
          </a:p>
          <a:p>
            <a:pPr lvl="1" indent="-342900" marL="685800">
              <a:buAutoNum type="arabicPeriod"/>
            </a:pPr>
            <a:r>
              <a:rPr/>
              <a:t>Sub-list</a:t>
            </a:r>
          </a:p>
          <a:p>
            <a:pPr lvl="2" indent="0" marL="685800">
              <a:buNone/>
            </a:pPr>
            <a:r>
              <a:rPr/>
              <a:t>With Continuation</a:t>
            </a:r>
          </a:p>
          <a:p>
            <a:pPr lvl="1" indent="-342900" marL="685800">
              <a:buAutoNum type="arabicPeriod"/>
            </a:pPr>
            <a:r>
              <a:rPr/>
              <a:t>(still sub-list)</a:t>
            </a:r>
          </a:p>
          <a:p>
            <a:pPr lvl="0" indent="-342900" marL="342900">
              <a:buAutoNum type="arabicPeriod"/>
            </a:pPr>
            <a:r>
              <a:rPr/>
              <a:t>(back to top-level)</a:t>
            </a:r>
          </a:p>
          <a:p>
            <a:pPr lvl="0" indent="0" marL="0">
              <a:buNone/>
            </a:pPr>
            <a:r>
              <a:rPr/>
              <a:t>Paragraph.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Macintosh PowerPoint</Application>
  <PresentationFormat>On-screen Show (16:9)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2022-01-02T22:55:36Z</dcterms:created>
  <dcterms:modified xsi:type="dcterms:W3CDTF">2022-01-02T22:55:36Z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