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64000" y="1816100"/>
            <a:ext cx="4343400" cy="4343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 Moon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 More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 Moon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2021-10-04T19:20:01Z</dcterms:created>
  <dcterms:modified xsi:type="dcterms:W3CDTF">2021-10-04T19:20:01Z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