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694"/>
  </p:normalViewPr>
  <p:slideViewPr>
    <p:cSldViewPr snapToGrid="0" snapToObjects="1">
      <p:cViewPr varScale="1">
        <p:scale>
          <a:sx d="100" n="161"/>
          <a:sy d="100" n="161"/>
        </p:scale>
        <p:origin x="560" y="200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4" Type="http://schemas.openxmlformats.org/officeDocument/2006/relationships/viewProps" Target="viewProps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Hello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193800"/>
          <a:ext cx="8229600" cy="33909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8229600"/>
              </a:tblGrid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</a:tr>
            </a:tbl>
          </a:graphicData>
        </a:graphic>
      </p:graphicFrame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2022-01-02T22:55:37Z</dcterms:created>
  <dcterms:modified xsi:type="dcterms:W3CDTF">2022-01-02T22:55:37Z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