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2</cp:revision>
  <dcterms:created xsi:type="dcterms:W3CDTF">2018-02-19T21:59:08Z</dcterms:created>
  <dcterms:modified xsi:type="dcterms:W3CDTF">2021-08-12T13:44:34Z</dcterms:modified>
</cp:coreProperties>
</file>