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4" Type="http://schemas.openxmlformats.org/officeDocument/2006/relationships/viewProps" Target="viewProps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slide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193800"/>
          <a:ext cx="4038600" cy="33909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019300"/>
                <a:gridCol w="20193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a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table</a:t>
                      </a:r>
                    </a:p>
                  </a:txBody>
                </a:tc>
              </a:tr>
            </a:tbl>
          </a:graphicData>
        </a:graphic>
      </p:graphicFrame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232400" y="1193800"/>
            <a:ext cx="2882900" cy="28829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648200" y="4076700"/>
            <a:ext cx="4038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Just an image on this side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2022-01-02T22:55:38Z</dcterms:created>
  <dcterms:modified xsi:type="dcterms:W3CDTF">2022-01-02T22:55:38Z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