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firstSlideNum="3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3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12" Type="http://schemas.openxmlformats.org/officeDocument/2006/relationships/theme" Target="theme/theme1.xml" /><Relationship Id="rId11" Type="http://schemas.openxmlformats.org/officeDocument/2006/relationships/viewProps" Target="viewProps.xml" /><Relationship Id="rId10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7E32B0-BD3F-6E46-9BEB-6E2409794A3C}" type="datetimeFigureOut">
              <a:rPr lang="en-US" smtClean="0"/>
              <a:t>9/17/21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4D72-A0C2-9048-AD77-98AAB3355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21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blank slide: does it have a footer?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4D72-A0C2-9048-AD77-98AAB335549D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79DD-F70D-6640-AF71-BF7FD28E8BED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09B6-F3D6-3441-A75B-ECADB707C57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D6EC-31C7-7E47-A582-38A7927AE53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8D78-8600-AB4E-B963-B6BBACD3D331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29A56-6470-3347-B121-096B91DB7A60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A4CB-2128-F441-B4BA-6E9F69816C7E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4122-8EA0-3242-B2C2-6D9248146EB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4FC0C-44C4-6A4B-98D0-F3175A80D08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3052A-F07B-D543-854C-6C6AD5442A0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46A9-E02C-174C-AB84-7F366A69E46D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23E24-DF2B-6E4B-8F40-71A4476F56B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F915-7793-5547-AECE-11BCFEE6861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4CDA-15BB-F24C-BA75-7B18DB0B365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45B20-6F49-E64F-85E8-455B96A93676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44DB-7F44-7247-B7AC-3722C092D3B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6C03E-A829-D145-AE53-F71184498792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F6C73-8C66-D946-8371-485C79B9B830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28836298-4747-D04E-BA09-F85EC3564D33}" type="datetime1">
              <a:rPr lang="en-IE" smtClean="0"/>
              <a:t>17/09/2021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indent="0" marL="0">
              <a:buNone/>
            </a:pPr>
            <a:br/>
            <a:br/>
            <a:r>
              <a:rPr/>
              <a:t>Me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311379DD-F70D-6640-AF71-BF7FD28E8BED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there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8E7E46A9-E02C-174C-AB84-7F366A69E46D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Layouts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FDB23E24-DF2B-6E4B-8F40-71A4476F56BC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Does it work on other layouts?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181600" y="977900"/>
          <a:ext cx="6172200" cy="4864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3086100"/>
                <a:gridCol w="30861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48D6C03E-A829-D145-AE53-F71184498792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hello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goood bye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2152F915-7793-5547-AECE-11BCFEE6861A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there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oh wait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11900" y="2501900"/>
          <a:ext cx="50292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1A104CDA-15BB-F24C-BA75-7B18DB0B365A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DB8444DB-7F44-7247-B7AC-3722C092D3B9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3" name="Footer Placeholder 2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creator>Me</dc:creator>
  <cp:keywords/>
  <dcterms:created xsi:type="dcterms:W3CDTF">2024-01-26T12:37:07Z</dcterms:created>
  <dcterms:modified xsi:type="dcterms:W3CDTF">2024-01-26T12:37:07Z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">
    <vt:lpwstr>14/09/1995</vt:lpwstr>
  </property>
</Properties>
</file>