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Two-Column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 paragraph.</a:t>
            </a:r>
          </a:p>
          <a:p>
            <a:pPr lvl="0" marL="0" indent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Second column paragraph.</a:t>
            </a:r>
          </a:p>
          <a:p>
            <a:pPr lvl="0" marL="0" indent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2021-10-04T19:20:01Z</dcterms:created>
  <dcterms:modified xsi:type="dcterms:W3CDTF">2021-10-04T19:20:01Z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